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60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38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EAF55-BE61-4252-8743-871B7021AD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06B250-FCCF-48C7-80E5-908B4427E9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BBC11-2272-456E-8643-2DDB826DD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04B01-5859-4CE8-B74F-0D9EAA566E44}" type="datetimeFigureOut">
              <a:rPr lang="fr-FR" smtClean="0"/>
              <a:t>09/01/2023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66589-7717-458E-82EF-45630F415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D2BA80-C85B-4D1A-9969-88E1F495F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A8EE3-9500-4F99-9C3C-A6FDDE5A5C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2281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DEC6B-3A8A-4714-9B99-06DAC1873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D5A2EB-E47E-4028-91EF-C826FD2170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E710E-81D8-4D51-BADD-8A6E0E878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04B01-5859-4CE8-B74F-0D9EAA566E44}" type="datetimeFigureOut">
              <a:rPr lang="fr-FR" smtClean="0"/>
              <a:t>09/01/2023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BDC89-20B4-46CB-9E2C-95E3F31CC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0CF171-8E5F-42A9-B4E9-DB12E4FBF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A8EE3-9500-4F99-9C3C-A6FDDE5A5C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6717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3135DF-9067-4CA6-A5C2-817E024C4E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A700A1-45F6-44F6-ACF0-606A137317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7E50FD-9DC6-4486-818B-51469B565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04B01-5859-4CE8-B74F-0D9EAA566E44}" type="datetimeFigureOut">
              <a:rPr lang="fr-FR" smtClean="0"/>
              <a:t>09/01/2023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33DEED-3A02-4D8B-A5E3-797002720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4DDD4-CA5A-4F14-BED9-3E895DCF0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A8EE3-9500-4F99-9C3C-A6FDDE5A5C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8350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E1BF5-8B84-4EAB-A79E-3C251368F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71962-8507-4A4C-8BE0-632183003D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8FA53-C218-4841-B3E8-11EDB84EA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04B01-5859-4CE8-B74F-0D9EAA566E44}" type="datetimeFigureOut">
              <a:rPr lang="fr-FR" smtClean="0"/>
              <a:t>09/01/2023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2778-678E-4E28-A216-7219EF931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65E74E-E30E-48BD-BCE9-4D501D553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A8EE3-9500-4F99-9C3C-A6FDDE5A5C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1372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2D26F-B834-4D0D-B528-5791774EF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B52074-7DFC-4BB7-AABF-087D6206C7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46C0D-513E-4F4E-AF53-3445B310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04B01-5859-4CE8-B74F-0D9EAA566E44}" type="datetimeFigureOut">
              <a:rPr lang="fr-FR" smtClean="0"/>
              <a:t>09/01/2023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CEF17-261F-4FC8-8FA8-8AAA7FEC3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CE3BC6-2C2F-4A33-9A78-A18F652B2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A8EE3-9500-4F99-9C3C-A6FDDE5A5C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1828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BC01C-D912-441A-A48A-26431BB27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415D6-5734-4527-8AD3-4191CF246E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4C1576-FA5A-4EF6-A56A-B75167FE75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8C232-22AD-4638-AF28-DD343D227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04B01-5859-4CE8-B74F-0D9EAA566E44}" type="datetimeFigureOut">
              <a:rPr lang="fr-FR" smtClean="0"/>
              <a:t>09/01/2023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6073E1-7836-4A6B-985D-69D4BD007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70411-7007-48A3-BD14-754049F72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A8EE3-9500-4F99-9C3C-A6FDDE5A5C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6189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41D27-E312-4CCA-9A61-91ADF2F4B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E5842C-0E5C-4207-9153-F012BFE642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F4C8BC-3989-4684-B129-01E69F3E53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749993-F6DF-4697-8D97-257432CD89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4CE877-39DB-4D2D-AA60-63AD518F64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4AC159-0246-4297-A571-C9CD104F3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04B01-5859-4CE8-B74F-0D9EAA566E44}" type="datetimeFigureOut">
              <a:rPr lang="fr-FR" smtClean="0"/>
              <a:t>09/01/2023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6E6DD9-9659-4C00-9B3E-79098DA05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772A18-01A5-4509-AC5D-43BD17A92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A8EE3-9500-4F99-9C3C-A6FDDE5A5C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0854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A3912-DE2F-4599-8A51-AF4ABE530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39C94F-4061-4469-8C2E-B6431F65D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04B01-5859-4CE8-B74F-0D9EAA566E44}" type="datetimeFigureOut">
              <a:rPr lang="fr-FR" smtClean="0"/>
              <a:t>09/01/2023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868FB4-CDDA-40D8-89ED-AACA8D3AB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2D1002-0FED-46F1-A1C7-F06277BAB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A8EE3-9500-4F99-9C3C-A6FDDE5A5C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5874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C615F0-BE5F-4F9A-950A-D835074E1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04B01-5859-4CE8-B74F-0D9EAA566E44}" type="datetimeFigureOut">
              <a:rPr lang="fr-FR" smtClean="0"/>
              <a:t>09/01/2023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495489-C04F-47FD-B9CA-44ADD0FBB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487B59-1EB9-4009-BD8D-48817DE6F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A8EE3-9500-4F99-9C3C-A6FDDE5A5C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9993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EF654-8363-4BE0-B498-6FA253656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5368B-16CB-49BC-8743-DD8F5648D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286A7E-5A0E-4917-A0F7-018F6623C3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ECC0B-7880-48B2-A3B0-9D97302C3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04B01-5859-4CE8-B74F-0D9EAA566E44}" type="datetimeFigureOut">
              <a:rPr lang="fr-FR" smtClean="0"/>
              <a:t>09/01/2023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79081E-1A87-4EBF-A08B-AE3C65750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6A7E78-8AC5-4166-908C-614030422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A8EE3-9500-4F99-9C3C-A6FDDE5A5C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1487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34192-6422-4A9C-B360-A58A6191E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4DA11F-3149-4156-B2B9-D5DD516FDD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001FA2-BB84-4EF9-B819-3EB09683DB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EAC9A2-BB66-49ED-88CB-EAAFEC699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04B01-5859-4CE8-B74F-0D9EAA566E44}" type="datetimeFigureOut">
              <a:rPr lang="fr-FR" smtClean="0"/>
              <a:t>09/01/2023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8A5D08-496E-48A4-895C-4765171FF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FA68AB-1558-459C-BFF9-32910CF65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A8EE3-9500-4F99-9C3C-A6FDDE5A5C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4067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671F7D-11B5-44E9-BFA3-30CADEB0A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4E9359-A69D-45DF-B2F7-7C0DFD7DF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D6E57-4BD4-4637-8AD5-9F2588CA20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B04B01-5859-4CE8-B74F-0D9EAA566E44}" type="datetimeFigureOut">
              <a:rPr lang="fr-FR" smtClean="0"/>
              <a:t>09/01/2023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3EAD4-AA04-4432-8AAB-01998F420C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D94D78-E115-4AD8-A545-DCA5888914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A8EE3-9500-4F99-9C3C-A6FDDE5A5C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1926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68F0A-CFE8-4797-9D38-F0509811C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5400" y="376880"/>
            <a:ext cx="9144000" cy="803833"/>
          </a:xfrm>
        </p:spPr>
        <p:txBody>
          <a:bodyPr>
            <a:noAutofit/>
          </a:bodyPr>
          <a:lstStyle/>
          <a:p>
            <a:r>
              <a:rPr lang="en-US" sz="4400" b="1" dirty="0"/>
              <a:t>Vertical Dipole (APD)</a:t>
            </a:r>
            <a:endParaRPr lang="fr-FR" sz="44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ACABD9-87CF-4761-9E2E-20E1A57C33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6476" y="1400906"/>
            <a:ext cx="3647294" cy="34367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E63E90B-224D-4F4B-83AA-50F44ADA1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647" y="1400906"/>
            <a:ext cx="3812707" cy="34367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7274EE-AEB9-472D-8F3B-8609DDA208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044" y="1400907"/>
            <a:ext cx="3714482" cy="34367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8147C26-8AD1-4037-9A9A-04F2B9B5B565}"/>
              </a:ext>
            </a:extLst>
          </p:cNvPr>
          <p:cNvSpPr txBox="1"/>
          <p:nvPr/>
        </p:nvSpPr>
        <p:spPr>
          <a:xfrm>
            <a:off x="1675126" y="5057863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 = 5 mm</a:t>
            </a:r>
            <a:endParaRPr lang="fr-F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6944F8-5A06-4352-891A-6FDA32ECD8A1}"/>
              </a:ext>
            </a:extLst>
          </p:cNvPr>
          <p:cNvSpPr txBox="1"/>
          <p:nvPr/>
        </p:nvSpPr>
        <p:spPr>
          <a:xfrm>
            <a:off x="5504331" y="5057863"/>
            <a:ext cx="1183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 = 10 mm</a:t>
            </a:r>
            <a:endParaRPr lang="fr-F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19E49B4-52FA-407B-A329-1B87B7E87FA2}"/>
              </a:ext>
            </a:extLst>
          </p:cNvPr>
          <p:cNvSpPr txBox="1"/>
          <p:nvPr/>
        </p:nvSpPr>
        <p:spPr>
          <a:xfrm>
            <a:off x="9358454" y="5057863"/>
            <a:ext cx="1183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 = 15 mm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93161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7C2780A-7F82-43DD-8390-672D3749B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045" y="1400442"/>
            <a:ext cx="3714482" cy="34251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96437F-C98F-44D7-B02F-17FCC91231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6476" y="1430805"/>
            <a:ext cx="3728430" cy="34068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E68F0A-CFE8-4797-9D38-F0509811C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5400" y="376880"/>
            <a:ext cx="9144000" cy="803833"/>
          </a:xfrm>
        </p:spPr>
        <p:txBody>
          <a:bodyPr>
            <a:noAutofit/>
          </a:bodyPr>
          <a:lstStyle/>
          <a:p>
            <a:r>
              <a:rPr lang="en-US" sz="4400" b="1" dirty="0"/>
              <a:t>Horizontal Dipole (APD)</a:t>
            </a:r>
            <a:endParaRPr lang="fr-FR" sz="4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147C26-8AD1-4037-9A9A-04F2B9B5B565}"/>
              </a:ext>
            </a:extLst>
          </p:cNvPr>
          <p:cNvSpPr txBox="1"/>
          <p:nvPr/>
        </p:nvSpPr>
        <p:spPr>
          <a:xfrm>
            <a:off x="1675126" y="5057863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 = 5 mm</a:t>
            </a:r>
            <a:endParaRPr lang="fr-F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6944F8-5A06-4352-891A-6FDA32ECD8A1}"/>
              </a:ext>
            </a:extLst>
          </p:cNvPr>
          <p:cNvSpPr txBox="1"/>
          <p:nvPr/>
        </p:nvSpPr>
        <p:spPr>
          <a:xfrm>
            <a:off x="5504331" y="5057863"/>
            <a:ext cx="1183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 = 10 mm</a:t>
            </a:r>
            <a:endParaRPr lang="fr-F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19E49B4-52FA-407B-A329-1B87B7E87FA2}"/>
              </a:ext>
            </a:extLst>
          </p:cNvPr>
          <p:cNvSpPr txBox="1"/>
          <p:nvPr/>
        </p:nvSpPr>
        <p:spPr>
          <a:xfrm>
            <a:off x="9358454" y="5057863"/>
            <a:ext cx="1183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 = 15 mm</a:t>
            </a:r>
            <a:endParaRPr lang="fr-FR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37E45FA-5C1C-41A3-B859-3C5C5313E1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9648" y="1400906"/>
            <a:ext cx="3723666" cy="3424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958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B400565-371E-40F5-92B1-B6A8AB805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9648" y="1339067"/>
            <a:ext cx="3656850" cy="35315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B9CDD4-B061-4201-83A2-1F4887245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6476" y="1342832"/>
            <a:ext cx="3656850" cy="34948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40F5AB-0B71-4636-BF86-3308F5359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674" y="1405344"/>
            <a:ext cx="3567812" cy="34323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E68F0A-CFE8-4797-9D38-F0509811C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5400" y="376880"/>
            <a:ext cx="9144000" cy="803833"/>
          </a:xfrm>
        </p:spPr>
        <p:txBody>
          <a:bodyPr>
            <a:noAutofit/>
          </a:bodyPr>
          <a:lstStyle/>
          <a:p>
            <a:r>
              <a:rPr lang="en-US" sz="4400" b="1" dirty="0"/>
              <a:t>Vertical Dipole Array (APD)</a:t>
            </a:r>
            <a:endParaRPr lang="fr-FR" sz="4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147C26-8AD1-4037-9A9A-04F2B9B5B565}"/>
              </a:ext>
            </a:extLst>
          </p:cNvPr>
          <p:cNvSpPr txBox="1"/>
          <p:nvPr/>
        </p:nvSpPr>
        <p:spPr>
          <a:xfrm>
            <a:off x="1675126" y="5057863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 = 5 mm</a:t>
            </a:r>
            <a:endParaRPr lang="fr-F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6944F8-5A06-4352-891A-6FDA32ECD8A1}"/>
              </a:ext>
            </a:extLst>
          </p:cNvPr>
          <p:cNvSpPr txBox="1"/>
          <p:nvPr/>
        </p:nvSpPr>
        <p:spPr>
          <a:xfrm>
            <a:off x="5504331" y="5057863"/>
            <a:ext cx="1183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 = 10 mm</a:t>
            </a:r>
            <a:endParaRPr lang="fr-F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19E49B4-52FA-407B-A329-1B87B7E87FA2}"/>
              </a:ext>
            </a:extLst>
          </p:cNvPr>
          <p:cNvSpPr txBox="1"/>
          <p:nvPr/>
        </p:nvSpPr>
        <p:spPr>
          <a:xfrm>
            <a:off x="9358454" y="5057863"/>
            <a:ext cx="1183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 = 15 mm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84662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095E26E-A222-42EE-A4DE-5018C4DD6D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78"/>
          <a:stretch/>
        </p:blipFill>
        <p:spPr>
          <a:xfrm>
            <a:off x="4238757" y="1430804"/>
            <a:ext cx="3714483" cy="34068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563979-67F5-4C74-9B65-F78C7D7B24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6475" y="1430804"/>
            <a:ext cx="3686447" cy="34068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E68F0A-CFE8-4797-9D38-F0509811C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5400" y="376880"/>
            <a:ext cx="9144000" cy="803833"/>
          </a:xfrm>
        </p:spPr>
        <p:txBody>
          <a:bodyPr>
            <a:noAutofit/>
          </a:bodyPr>
          <a:lstStyle/>
          <a:p>
            <a:r>
              <a:rPr lang="en-US" sz="4400" b="1" dirty="0"/>
              <a:t>Horizontal Dipole Array (APD)</a:t>
            </a:r>
            <a:endParaRPr lang="fr-FR" sz="4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147C26-8AD1-4037-9A9A-04F2B9B5B565}"/>
              </a:ext>
            </a:extLst>
          </p:cNvPr>
          <p:cNvSpPr txBox="1"/>
          <p:nvPr/>
        </p:nvSpPr>
        <p:spPr>
          <a:xfrm>
            <a:off x="1675126" y="5057863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 = 5 mm</a:t>
            </a:r>
            <a:endParaRPr lang="fr-F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6944F8-5A06-4352-891A-6FDA32ECD8A1}"/>
              </a:ext>
            </a:extLst>
          </p:cNvPr>
          <p:cNvSpPr txBox="1"/>
          <p:nvPr/>
        </p:nvSpPr>
        <p:spPr>
          <a:xfrm>
            <a:off x="5504331" y="5057863"/>
            <a:ext cx="1183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 = 10 mm</a:t>
            </a:r>
            <a:endParaRPr lang="fr-F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19E49B4-52FA-407B-A329-1B87B7E87FA2}"/>
              </a:ext>
            </a:extLst>
          </p:cNvPr>
          <p:cNvSpPr txBox="1"/>
          <p:nvPr/>
        </p:nvSpPr>
        <p:spPr>
          <a:xfrm>
            <a:off x="9358454" y="5057863"/>
            <a:ext cx="1183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 = 15 mm</a:t>
            </a:r>
            <a:endParaRPr lang="fr-FR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060FAB1-3C63-4335-9C70-22D0BFCF2D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155" y="1434775"/>
            <a:ext cx="3646367" cy="340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89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4405</TotalTime>
  <Words>70</Words>
  <Application>Microsoft Office PowerPoint</Application>
  <PresentationFormat>Widescreen</PresentationFormat>
  <Paragraphs>16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Vertical Dipole (APD)</vt:lpstr>
      <vt:lpstr>Horizontal Dipole (APD)</vt:lpstr>
      <vt:lpstr>Vertical Dipole Array (APD)</vt:lpstr>
      <vt:lpstr>Horizontal Dipole Array (APD)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Horizontal Dipole (APD)</dc:title>
  <dc:creator>Giulia Sacco</dc:creator>
  <cp:lastModifiedBy>Giulia Sacco</cp:lastModifiedBy>
  <cp:revision>8</cp:revision>
  <dcterms:created xsi:type="dcterms:W3CDTF">2023-01-09T09:16:10Z</dcterms:created>
  <dcterms:modified xsi:type="dcterms:W3CDTF">2023-01-12T10:41:36Z</dcterms:modified>
</cp:coreProperties>
</file>

<file path=docProps/thumbnail.jpeg>
</file>